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D0D"/>
    <a:srgbClr val="541108"/>
    <a:srgbClr val="D63C2B"/>
    <a:srgbClr val="006FB3"/>
    <a:srgbClr val="003B60"/>
    <a:srgbClr val="822718"/>
    <a:srgbClr val="35BBE2"/>
    <a:srgbClr val="C05426"/>
    <a:srgbClr val="FDB714"/>
    <a:srgbClr val="516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41108"/>
                </a:solidFill>
              </a:rPr>
              <a:t>Виды товара</a:t>
            </a:r>
            <a:endParaRPr lang="ru-RU" sz="5400" b="1" dirty="0">
              <a:solidFill>
                <a:srgbClr val="54110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A1D0D"/>
                </a:solidFill>
              </a:rPr>
              <a:t>The </a:t>
            </a:r>
            <a:r>
              <a:rPr lang="en-US" sz="1400" dirty="0" smtClean="0">
                <a:solidFill>
                  <a:srgbClr val="8A1D0D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8A1D0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41108"/>
                </a:solidFill>
              </a:rPr>
              <a:t>Броши</a:t>
            </a:r>
            <a:endParaRPr lang="ru-RU" sz="2800" i="1" dirty="0">
              <a:solidFill>
                <a:srgbClr val="541108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808"/>
            <a:ext cx="2096019" cy="1023161"/>
          </a:xfrm>
          <a:prstGeom prst="round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27275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4110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541108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586872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605924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A1D0D"/>
                </a:solidFill>
              </a:rPr>
              <a:t>The </a:t>
            </a:r>
            <a:r>
              <a:rPr lang="en-US" sz="1400" dirty="0" smtClean="0">
                <a:solidFill>
                  <a:srgbClr val="8A1D0D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8A1D0D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05924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41108"/>
                </a:solidFill>
              </a:rPr>
              <a:t>Галстуки</a:t>
            </a:r>
            <a:endParaRPr lang="ru-RU" sz="2800" i="1" dirty="0">
              <a:solidFill>
                <a:srgbClr val="541108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2390808"/>
            <a:ext cx="2096018" cy="1023161"/>
          </a:xfrm>
          <a:prstGeom prst="round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605924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4110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541108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099840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118892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A1D0D"/>
                </a:solidFill>
              </a:rPr>
              <a:t>The </a:t>
            </a:r>
            <a:r>
              <a:rPr lang="en-US" sz="1400" dirty="0" smtClean="0">
                <a:solidFill>
                  <a:srgbClr val="8A1D0D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8A1D0D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18892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41108"/>
                </a:solidFill>
              </a:rPr>
              <a:t>Ежедневники</a:t>
            </a:r>
            <a:endParaRPr lang="ru-RU" sz="2800" i="1" dirty="0">
              <a:solidFill>
                <a:srgbClr val="541108"/>
              </a:solidFill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2390808"/>
            <a:ext cx="2096018" cy="1023161"/>
          </a:xfrm>
          <a:prstGeom prst="round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118892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4110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541108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08223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127275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A1D0D"/>
                </a:solidFill>
              </a:rPr>
              <a:t>The </a:t>
            </a:r>
            <a:r>
              <a:rPr lang="en-US" sz="1400" dirty="0" smtClean="0">
                <a:solidFill>
                  <a:srgbClr val="8A1D0D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8A1D0D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7275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41108"/>
                </a:solidFill>
              </a:rPr>
              <a:t>Косметички</a:t>
            </a:r>
            <a:endParaRPr lang="ru-RU" sz="2800" i="1" dirty="0">
              <a:solidFill>
                <a:srgbClr val="541108"/>
              </a:solidFill>
            </a:endParaRPr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6474077"/>
            <a:ext cx="2096018" cy="1023161"/>
          </a:xfrm>
          <a:prstGeom prst="round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127275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4110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541108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586872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605924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A1D0D"/>
                </a:solidFill>
              </a:rPr>
              <a:t>The </a:t>
            </a:r>
            <a:r>
              <a:rPr lang="en-US" sz="1400" dirty="0" smtClean="0">
                <a:solidFill>
                  <a:srgbClr val="8A1D0D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8A1D0D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05924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41108"/>
                </a:solidFill>
              </a:rPr>
              <a:t>Перчатки</a:t>
            </a:r>
            <a:endParaRPr lang="ru-RU" sz="2800" i="1" dirty="0">
              <a:solidFill>
                <a:srgbClr val="541108"/>
              </a:solidFill>
            </a:endParaRPr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6474077"/>
            <a:ext cx="2096018" cy="1023161"/>
          </a:xfrm>
          <a:prstGeom prst="round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2605924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4110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541108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099840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5118892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A1D0D"/>
                </a:solidFill>
              </a:rPr>
              <a:t>The </a:t>
            </a:r>
            <a:r>
              <a:rPr lang="en-US" sz="1400" dirty="0" smtClean="0">
                <a:solidFill>
                  <a:srgbClr val="8A1D0D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8A1D0D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18892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41108"/>
                </a:solidFill>
              </a:rPr>
              <a:t>Платки</a:t>
            </a:r>
            <a:endParaRPr lang="ru-RU" sz="2800" i="1" dirty="0">
              <a:solidFill>
                <a:srgbClr val="541108"/>
              </a:solidFill>
            </a:endParaRP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6474077"/>
            <a:ext cx="2096018" cy="1023161"/>
          </a:xfrm>
          <a:prstGeom prst="round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5118892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41108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5411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161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16</cp:revision>
  <dcterms:created xsi:type="dcterms:W3CDTF">2011-06-17T23:30:18Z</dcterms:created>
  <dcterms:modified xsi:type="dcterms:W3CDTF">2011-06-20T20:56:17Z</dcterms:modified>
</cp:coreProperties>
</file>